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7" r:id="rId3"/>
    <p:sldId id="258" r:id="rId4"/>
    <p:sldId id="259" r:id="rId5"/>
    <p:sldId id="260" r:id="rId6"/>
    <p:sldId id="263" r:id="rId7"/>
    <p:sldId id="268" r:id="rId8"/>
    <p:sldId id="261" r:id="rId9"/>
    <p:sldId id="264" r:id="rId10"/>
    <p:sldId id="265" r:id="rId11"/>
    <p:sldId id="262" r:id="rId12"/>
    <p:sldId id="266" r:id="rId13"/>
    <p:sldId id="269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Microsoft Office User" initials="Office [3] [3] [2]" lastIdx="1" clrIdx="6"/>
  <p:cmAuthor id="1" name="Microsoft Office User" initials="Office [3]" lastIdx="1" clrIdx="0"/>
  <p:cmAuthor id="8" name="Microsoft Office User" initials="Office [3] [3] [2] [2]" lastIdx="1" clrIdx="7"/>
  <p:cmAuthor id="2" name="Microsoft Office User" initials="Office [3] [2]" lastIdx="1" clrIdx="1"/>
  <p:cmAuthor id="9" name="Microsoft Office User" initials="Office [3] [3] [2] [2] [2]" lastIdx="1" clrIdx="8"/>
  <p:cmAuthor id="3" name="Microsoft Office User" initials="Office [3] [2] [2]" lastIdx="1" clrIdx="2"/>
  <p:cmAuthor id="10" name="Microsoft Office User" initials="Office [3] [3] [2] [2] [2] [2]" lastIdx="1" clrIdx="9"/>
  <p:cmAuthor id="4" name="Microsoft Office User" initials="Office [3] [2] [2] [2]" lastIdx="1" clrIdx="3"/>
  <p:cmAuthor id="11" name="Microsoft Office User" initials="Office [3] [3] [2] [2] [2] [2] [2]" lastIdx="1" clrIdx="10"/>
  <p:cmAuthor id="5" name="Microsoft Office User" initials="Office [3] [2] [2] [2] [2]" lastIdx="1" clrIdx="4"/>
  <p:cmAuthor id="6" name="Microsoft Office User" initials="Office [3] [3]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2C59"/>
    <a:srgbClr val="CA1F27"/>
    <a:srgbClr val="EDAB20"/>
    <a:srgbClr val="198599"/>
    <a:srgbClr val="009E48"/>
    <a:srgbClr val="C92127"/>
    <a:srgbClr val="1A8598"/>
    <a:srgbClr val="029D49"/>
    <a:srgbClr val="EDAB21"/>
    <a:srgbClr val="007F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3154" autoAdjust="0"/>
  </p:normalViewPr>
  <p:slideViewPr>
    <p:cSldViewPr snapToGrid="0" snapToObjects="1">
      <p:cViewPr varScale="1">
        <p:scale>
          <a:sx n="95" d="100"/>
          <a:sy n="95" d="100"/>
        </p:scale>
        <p:origin x="651" y="45"/>
      </p:cViewPr>
      <p:guideLst/>
    </p:cSldViewPr>
  </p:slideViewPr>
  <p:notesTextViewPr>
    <p:cViewPr>
      <p:scale>
        <a:sx n="55" d="100"/>
        <a:sy n="5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0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1208F8-C77B-D74F-B744-251287BDCA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BC6985-D59B-ED4C-A70C-2CC55C24F9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E7B4C-DAAA-FF42-ACC3-9082998C8051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1E5110-3723-1A4C-BFBF-177D32FB58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4C7CFF-5960-0D4B-B26E-EF7C0C1C7DF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680314-2679-CC4D-9663-C842C457AE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434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870953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Open Sans Regular"/>
      </a:defRPr>
    </a:lvl1pPr>
    <a:lvl2pPr indent="228600" latinLnBrk="0">
      <a:defRPr sz="1200">
        <a:latin typeface="+mj-lt"/>
        <a:ea typeface="+mj-ea"/>
        <a:cs typeface="+mj-cs"/>
        <a:sym typeface="Open Sans Regular"/>
      </a:defRPr>
    </a:lvl2pPr>
    <a:lvl3pPr indent="457200" latinLnBrk="0">
      <a:defRPr sz="1200">
        <a:latin typeface="+mj-lt"/>
        <a:ea typeface="+mj-ea"/>
        <a:cs typeface="+mj-cs"/>
        <a:sym typeface="Open Sans Regular"/>
      </a:defRPr>
    </a:lvl3pPr>
    <a:lvl4pPr indent="685800" latinLnBrk="0">
      <a:defRPr sz="1200">
        <a:latin typeface="+mj-lt"/>
        <a:ea typeface="+mj-ea"/>
        <a:cs typeface="+mj-cs"/>
        <a:sym typeface="Open Sans Regular"/>
      </a:defRPr>
    </a:lvl4pPr>
    <a:lvl5pPr indent="914400" latinLnBrk="0">
      <a:defRPr sz="1200">
        <a:latin typeface="+mj-lt"/>
        <a:ea typeface="+mj-ea"/>
        <a:cs typeface="+mj-cs"/>
        <a:sym typeface="Open Sans Regular"/>
      </a:defRPr>
    </a:lvl5pPr>
    <a:lvl6pPr indent="1143000" latinLnBrk="0">
      <a:defRPr sz="1200">
        <a:latin typeface="+mj-lt"/>
        <a:ea typeface="+mj-ea"/>
        <a:cs typeface="+mj-cs"/>
        <a:sym typeface="Open Sans Regular"/>
      </a:defRPr>
    </a:lvl6pPr>
    <a:lvl7pPr indent="1371600" latinLnBrk="0">
      <a:defRPr sz="1200">
        <a:latin typeface="+mj-lt"/>
        <a:ea typeface="+mj-ea"/>
        <a:cs typeface="+mj-cs"/>
        <a:sym typeface="Open Sans Regular"/>
      </a:defRPr>
    </a:lvl7pPr>
    <a:lvl8pPr indent="1600200" latinLnBrk="0">
      <a:defRPr sz="1200">
        <a:latin typeface="+mj-lt"/>
        <a:ea typeface="+mj-ea"/>
        <a:cs typeface="+mj-cs"/>
        <a:sym typeface="Open Sans Regular"/>
      </a:defRPr>
    </a:lvl8pPr>
    <a:lvl9pPr indent="1828800" latinLnBrk="0">
      <a:defRPr sz="1200">
        <a:latin typeface="+mj-lt"/>
        <a:ea typeface="+mj-ea"/>
        <a:cs typeface="+mj-cs"/>
        <a:sym typeface="Open Sans Regular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chart" Target="../charts/chart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4972833" y="0"/>
            <a:ext cx="7219167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5776231" y="3745282"/>
            <a:ext cx="5687223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32463" y="2284413"/>
            <a:ext cx="5730875" cy="1200150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to add Presentation Headline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5788025" y="4026802"/>
            <a:ext cx="3270250" cy="338137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MONTH XX, 2018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32ECAD-7B1F-1842-95AA-B00E33C3E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04543" y="2556221"/>
            <a:ext cx="2078103" cy="1319671"/>
          </a:xfrm>
          <a:prstGeom prst="rect">
            <a:avLst/>
          </a:prstGeom>
        </p:spPr>
      </p:pic>
      <p:sp>
        <p:nvSpPr>
          <p:cNvPr id="10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5781891" y="4449077"/>
            <a:ext cx="5926137" cy="6461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Presenter’s Name</a:t>
            </a:r>
          </a:p>
          <a:p>
            <a:pPr lvl="0"/>
            <a:r>
              <a:rPr lang="en-US" dirty="0"/>
              <a:t>Presenter’s Title</a:t>
            </a:r>
          </a:p>
        </p:txBody>
      </p:sp>
    </p:spTree>
    <p:extLst>
      <p:ext uri="{BB962C8B-B14F-4D97-AF65-F5344CB8AC3E}">
        <p14:creationId xmlns:p14="http://schemas.microsoft.com/office/powerpoint/2010/main" val="3114746159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813071" y="2001772"/>
            <a:ext cx="3295669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971A5BF-9215-024D-9B63-EC0E351E6351}"/>
              </a:ext>
            </a:extLst>
          </p:cNvPr>
          <p:cNvSpPr/>
          <p:nvPr userDrawn="1"/>
        </p:nvSpPr>
        <p:spPr>
          <a:xfrm>
            <a:off x="4884234" y="0"/>
            <a:ext cx="7307766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1" hasCustomPrompt="1"/>
          </p:nvPr>
        </p:nvSpPr>
        <p:spPr>
          <a:xfrm>
            <a:off x="4884738" y="0"/>
            <a:ext cx="7307262" cy="6858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" y="600075"/>
            <a:ext cx="3295940" cy="120015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Title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776288" y="2535238"/>
            <a:ext cx="3332452" cy="1631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812800" y="6332948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00895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813071" y="2001772"/>
            <a:ext cx="3295669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9" name="Text Placeholder 2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" y="600075"/>
            <a:ext cx="3295940" cy="1200150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Title</a:t>
            </a:r>
          </a:p>
        </p:txBody>
      </p:sp>
      <p:sp>
        <p:nvSpPr>
          <p:cNvPr id="20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776288" y="2535238"/>
            <a:ext cx="3332452" cy="303688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21" name="Picture Placeholder 21"/>
          <p:cNvSpPr>
            <a:spLocks noGrp="1"/>
          </p:cNvSpPr>
          <p:nvPr>
            <p:ph type="pic" sz="quarter" idx="11" hasCustomPrompt="1"/>
          </p:nvPr>
        </p:nvSpPr>
        <p:spPr>
          <a:xfrm>
            <a:off x="4884738" y="1190625"/>
            <a:ext cx="6977409" cy="5127626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810122" y="6332948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330369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full-slide photo</a:t>
            </a:r>
          </a:p>
        </p:txBody>
      </p:sp>
    </p:spTree>
    <p:extLst>
      <p:ext uri="{BB962C8B-B14F-4D97-AF65-F5344CB8AC3E}">
        <p14:creationId xmlns:p14="http://schemas.microsoft.com/office/powerpoint/2010/main" val="126517145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Photo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6E9874A-7B72-A240-A0AB-4D69B85514CD}"/>
              </a:ext>
            </a:extLst>
          </p:cNvPr>
          <p:cNvSpPr/>
          <p:nvPr userDrawn="1"/>
        </p:nvSpPr>
        <p:spPr>
          <a:xfrm>
            <a:off x="4186479" y="134938"/>
            <a:ext cx="3862775" cy="6595235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D82C34-DC55-7F4A-AC88-1664C3C2A080}"/>
              </a:ext>
            </a:extLst>
          </p:cNvPr>
          <p:cNvSpPr/>
          <p:nvPr userDrawn="1"/>
        </p:nvSpPr>
        <p:spPr>
          <a:xfrm>
            <a:off x="8184191" y="134938"/>
            <a:ext cx="3862775" cy="6595235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C3320E-5AF4-7D45-B925-56F581E20852}"/>
              </a:ext>
            </a:extLst>
          </p:cNvPr>
          <p:cNvSpPr/>
          <p:nvPr userDrawn="1"/>
        </p:nvSpPr>
        <p:spPr>
          <a:xfrm>
            <a:off x="166464" y="134938"/>
            <a:ext cx="3885077" cy="6595235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166688" y="134938"/>
            <a:ext cx="3884612" cy="6596062"/>
          </a:xfrm>
        </p:spPr>
        <p:txBody>
          <a:bodyPr anchor="ctr"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photo or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Content Placeholder 14"/>
          <p:cNvSpPr>
            <a:spLocks noGrp="1"/>
          </p:cNvSpPr>
          <p:nvPr>
            <p:ph sz="quarter" idx="11" hasCustomPrompt="1"/>
          </p:nvPr>
        </p:nvSpPr>
        <p:spPr>
          <a:xfrm>
            <a:off x="4186478" y="134938"/>
            <a:ext cx="3862776" cy="6596062"/>
          </a:xfrm>
        </p:spPr>
        <p:txBody>
          <a:bodyPr anchor="ctr"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photo or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7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8184191" y="134938"/>
            <a:ext cx="3862775" cy="6596062"/>
          </a:xfrm>
        </p:spPr>
        <p:txBody>
          <a:bodyPr anchor="ctr"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photo or text</a:t>
            </a:r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18784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588723" y="588724"/>
            <a:ext cx="11014553" cy="56805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1757819" y="2035793"/>
            <a:ext cx="8538576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720850" y="2438400"/>
            <a:ext cx="8575545" cy="2803525"/>
          </a:xfrm>
        </p:spPr>
        <p:txBody>
          <a:bodyPr anchor="t">
            <a:normAutofit/>
          </a:bodyPr>
          <a:lstStyle>
            <a:lvl1pPr marL="457200" indent="-457200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  <a:defRPr sz="2400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9144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3716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8288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286000" indent="-457200">
              <a:lnSpc>
                <a:spcPct val="150000"/>
              </a:lnSpc>
              <a:buFont typeface="+mj-lt"/>
              <a:buAutoNum type="arabicPeriod"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numbered list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D963866A-1167-6843-8C6A-0581D75658FE}"/>
              </a:ext>
            </a:extLst>
          </p:cNvPr>
          <p:cNvSpPr txBox="1"/>
          <p:nvPr userDrawn="1"/>
        </p:nvSpPr>
        <p:spPr>
          <a:xfrm>
            <a:off x="1820450" y="1220947"/>
            <a:ext cx="588305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4400" spc="3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 sz="3600" spc="0" dirty="0">
                <a:solidFill>
                  <a:schemeClr val="accent3">
                    <a:lumMod val="50000"/>
                  </a:schemeClr>
                </a:solidFill>
              </a:rPr>
              <a:t>Agenda</a:t>
            </a:r>
            <a:endParaRPr sz="3600" spc="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89215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24CD7A-725F-9944-93F4-585EA7580F3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54363" y="3044825"/>
            <a:ext cx="5883275" cy="76835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aseline="0">
                <a:solidFill>
                  <a:schemeClr val="bg1"/>
                </a:solidFill>
              </a:defRPr>
            </a:lvl1pPr>
            <a:lvl2pPr>
              <a:defRPr sz="4400"/>
            </a:lvl2pPr>
            <a:lvl3pPr>
              <a:defRPr sz="4400"/>
            </a:lvl3pPr>
            <a:lvl4pPr>
              <a:defRPr sz="4400"/>
            </a:lvl4pPr>
            <a:lvl5pPr>
              <a:defRPr sz="4400"/>
            </a:lvl5pPr>
          </a:lstStyle>
          <a:p>
            <a:pPr lvl="0"/>
            <a:r>
              <a:rPr lang="en-US" dirty="0"/>
              <a:t>New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6496420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2346325" y="3081338"/>
            <a:ext cx="6746875" cy="1631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2346325" y="2535238"/>
            <a:ext cx="6638925" cy="400050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>
          <a:xfrm>
            <a:off x="2346325" y="6318042"/>
            <a:ext cx="350415" cy="338554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818470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2346325" y="2978150"/>
            <a:ext cx="4289425" cy="22463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4" name="Straight Connector 3">
            <a:extLst>
              <a:ext uri="{FF2B5EF4-FFF2-40B4-BE49-F238E27FC236}">
                <a16:creationId xmlns:a16="http://schemas.microsoft.com/office/drawing/2014/main" id="{F9BD3ECE-BE50-D24E-A5FA-EDB22E5FB81C}"/>
              </a:ext>
            </a:extLst>
          </p:cNvPr>
          <p:cNvSpPr/>
          <p:nvPr userDrawn="1"/>
        </p:nvSpPr>
        <p:spPr>
          <a:xfrm flipH="1">
            <a:off x="6861569" y="2624443"/>
            <a:ext cx="36096" cy="260002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2346324" y="2535238"/>
            <a:ext cx="4288651" cy="400050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Subhead Text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7269053" y="2535238"/>
            <a:ext cx="4288651" cy="400050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Subhead Text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7272098" y="2974975"/>
            <a:ext cx="4289425" cy="224631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7"/>
          </p:nvPr>
        </p:nvSpPr>
        <p:spPr>
          <a:xfrm>
            <a:off x="2347165" y="6318250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313292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0D357D6-40C8-AD46-A89D-9806E43D62FA}"/>
              </a:ext>
            </a:extLst>
          </p:cNvPr>
          <p:cNvSpPr/>
          <p:nvPr/>
        </p:nvSpPr>
        <p:spPr>
          <a:xfrm>
            <a:off x="2346544" y="2596953"/>
            <a:ext cx="39305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>
                <a:solidFill>
                  <a:schemeClr val="bg1">
                    <a:lumMod val="65000"/>
                  </a:schemeClr>
                </a:solidFill>
                <a:latin typeface="Crimson Text" panose="02000503000000000000" pitchFamily="2" charset="77"/>
                <a:ea typeface="Open Sans Light" panose="020B0306030504020204" pitchFamily="34" charset="0"/>
                <a:cs typeface="Open Sans Light" panose="020B0306030504020204" pitchFamily="34" charset="0"/>
              </a:rPr>
              <a:t>“</a:t>
            </a:r>
            <a:endParaRPr lang="en-US" sz="5400" dirty="0">
              <a:solidFill>
                <a:schemeClr val="bg1">
                  <a:lumMod val="65000"/>
                </a:schemeClr>
              </a:solidFill>
              <a:latin typeface="Crimson Text" panose="02000503000000000000" pitchFamily="2" charset="77"/>
            </a:endParaRP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 rot="429021">
            <a:off x="8715166" y="1582670"/>
            <a:ext cx="2665962" cy="4175125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Optional picture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2676100" y="5367415"/>
            <a:ext cx="4413250" cy="369887"/>
          </a:xfrm>
        </p:spPr>
        <p:txBody>
          <a:bodyPr anchor="ctr">
            <a:normAutofit/>
          </a:bodyPr>
          <a:lstStyle>
            <a:lvl1pPr marL="0" indent="0">
              <a:buNone/>
              <a:defRPr sz="1800" cap="all" spc="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Author’s Name</a:t>
            </a:r>
          </a:p>
        </p:txBody>
      </p:sp>
      <p:sp>
        <p:nvSpPr>
          <p:cNvPr id="21" name="Text Placeholder 20"/>
          <p:cNvSpPr>
            <a:spLocks noGrp="1" noChangeAspect="1"/>
          </p:cNvSpPr>
          <p:nvPr>
            <p:ph type="body" sz="quarter" idx="13" hasCustomPrompt="1"/>
          </p:nvPr>
        </p:nvSpPr>
        <p:spPr>
          <a:xfrm>
            <a:off x="2676525" y="2779713"/>
            <a:ext cx="5286375" cy="2216150"/>
          </a:xfrm>
        </p:spPr>
        <p:txBody>
          <a:bodyPr>
            <a:noAutofit/>
          </a:bodyPr>
          <a:lstStyle>
            <a:lvl1pPr marL="0" indent="0">
              <a:buNone/>
              <a:defRPr sz="2400"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quote text</a:t>
            </a:r>
          </a:p>
        </p:txBody>
      </p:sp>
      <p:sp>
        <p:nvSpPr>
          <p:cNvPr id="26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2325685" y="6332948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35253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2335568" y="6328495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13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2393950" y="2535238"/>
            <a:ext cx="6816725" cy="3067050"/>
          </a:xfrm>
        </p:spPr>
        <p:txBody>
          <a:bodyPr/>
          <a:lstStyle>
            <a:lvl1pPr marL="347472" indent="-347472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bulleted list.</a:t>
            </a:r>
          </a:p>
          <a:p>
            <a:pPr lvl="0"/>
            <a:r>
              <a:rPr lang="en-US" dirty="0"/>
              <a:t> </a:t>
            </a:r>
          </a:p>
          <a:p>
            <a:pPr lvl="0"/>
            <a:r>
              <a:rPr lang="en-US" dirty="0"/>
              <a:t> 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2708275" y="6342063"/>
            <a:ext cx="5768163" cy="276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i="1" baseline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add source title</a:t>
            </a:r>
          </a:p>
        </p:txBody>
      </p:sp>
    </p:spTree>
    <p:extLst>
      <p:ext uri="{BB962C8B-B14F-4D97-AF65-F5344CB8AC3E}">
        <p14:creationId xmlns:p14="http://schemas.microsoft.com/office/powerpoint/2010/main" val="2305592583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-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25D90BB-CDFB-F24F-B002-2F90E78260A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2001772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25" name="Straight Connector 3">
            <a:extLst>
              <a:ext uri="{FF2B5EF4-FFF2-40B4-BE49-F238E27FC236}">
                <a16:creationId xmlns:a16="http://schemas.microsoft.com/office/drawing/2014/main" id="{8BAAEE2E-CF72-D545-BE68-79823B4BCF5B}"/>
              </a:ext>
            </a:extLst>
          </p:cNvPr>
          <p:cNvSpPr/>
          <p:nvPr userDrawn="1"/>
        </p:nvSpPr>
        <p:spPr>
          <a:xfrm>
            <a:off x="2382685" y="3389704"/>
            <a:ext cx="9202993" cy="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 dirty="0"/>
          </a:p>
        </p:txBody>
      </p:sp>
      <p:sp>
        <p:nvSpPr>
          <p:cNvPr id="26" name="Straight Connector 3">
            <a:extLst>
              <a:ext uri="{FF2B5EF4-FFF2-40B4-BE49-F238E27FC236}">
                <a16:creationId xmlns:a16="http://schemas.microsoft.com/office/drawing/2014/main" id="{D732FC46-5B10-FC46-9D01-3DDF8674D16B}"/>
              </a:ext>
            </a:extLst>
          </p:cNvPr>
          <p:cNvSpPr/>
          <p:nvPr userDrawn="1"/>
        </p:nvSpPr>
        <p:spPr>
          <a:xfrm>
            <a:off x="2382685" y="4675735"/>
            <a:ext cx="9202993" cy="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7" name="Straight Connector 3">
            <a:extLst>
              <a:ext uri="{FF2B5EF4-FFF2-40B4-BE49-F238E27FC236}">
                <a16:creationId xmlns:a16="http://schemas.microsoft.com/office/drawing/2014/main" id="{7AB9B77F-AA9C-5C47-A57B-75F33290901A}"/>
              </a:ext>
            </a:extLst>
          </p:cNvPr>
          <p:cNvSpPr/>
          <p:nvPr userDrawn="1"/>
        </p:nvSpPr>
        <p:spPr>
          <a:xfrm>
            <a:off x="2382685" y="6017521"/>
            <a:ext cx="9202993" cy="0"/>
          </a:xfrm>
          <a:prstGeom prst="line">
            <a:avLst/>
          </a:prstGeom>
          <a:ln w="19050">
            <a:solidFill>
              <a:schemeClr val="bg1">
                <a:lumMod val="50000"/>
                <a:alpha val="20000"/>
              </a:schemeClr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1157288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15" hasCustomPrompt="1"/>
          </p:nvPr>
        </p:nvSpPr>
        <p:spPr>
          <a:xfrm>
            <a:off x="2457450" y="2378670"/>
            <a:ext cx="1503363" cy="923330"/>
          </a:xfrm>
        </p:spPr>
        <p:txBody>
          <a:bodyPr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XX%</a:t>
            </a:r>
          </a:p>
        </p:txBody>
      </p:sp>
      <p:sp>
        <p:nvSpPr>
          <p:cNvPr id="45" name="Text Placeholder 44"/>
          <p:cNvSpPr>
            <a:spLocks noGrp="1"/>
          </p:cNvSpPr>
          <p:nvPr>
            <p:ph type="body" sz="quarter" idx="18" hasCustomPrompt="1"/>
          </p:nvPr>
        </p:nvSpPr>
        <p:spPr>
          <a:xfrm>
            <a:off x="4302125" y="2448025"/>
            <a:ext cx="6832600" cy="55403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47" name="Text Placeholder 40"/>
          <p:cNvSpPr>
            <a:spLocks noGrp="1"/>
          </p:cNvSpPr>
          <p:nvPr>
            <p:ph type="body" sz="quarter" idx="19" hasCustomPrompt="1"/>
          </p:nvPr>
        </p:nvSpPr>
        <p:spPr>
          <a:xfrm>
            <a:off x="2457450" y="3601170"/>
            <a:ext cx="1503363" cy="923330"/>
          </a:xfrm>
        </p:spPr>
        <p:txBody>
          <a:bodyPr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XX%</a:t>
            </a:r>
          </a:p>
        </p:txBody>
      </p:sp>
      <p:sp>
        <p:nvSpPr>
          <p:cNvPr id="48" name="Text Placeholder 44"/>
          <p:cNvSpPr>
            <a:spLocks noGrp="1"/>
          </p:cNvSpPr>
          <p:nvPr>
            <p:ph type="body" sz="quarter" idx="20" hasCustomPrompt="1"/>
          </p:nvPr>
        </p:nvSpPr>
        <p:spPr>
          <a:xfrm>
            <a:off x="4302125" y="3670525"/>
            <a:ext cx="6832600" cy="55403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49" name="Text Placeholder 40"/>
          <p:cNvSpPr>
            <a:spLocks noGrp="1"/>
          </p:cNvSpPr>
          <p:nvPr>
            <p:ph type="body" sz="quarter" idx="21" hasCustomPrompt="1"/>
          </p:nvPr>
        </p:nvSpPr>
        <p:spPr>
          <a:xfrm>
            <a:off x="2457450" y="4884025"/>
            <a:ext cx="1503363" cy="923330"/>
          </a:xfrm>
        </p:spPr>
        <p:txBody>
          <a:bodyPr anchor="b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XX%</a:t>
            </a:r>
          </a:p>
        </p:txBody>
      </p:sp>
      <p:sp>
        <p:nvSpPr>
          <p:cNvPr id="50" name="Text Placeholder 44"/>
          <p:cNvSpPr>
            <a:spLocks noGrp="1"/>
          </p:cNvSpPr>
          <p:nvPr>
            <p:ph type="body" sz="quarter" idx="22" hasCustomPrompt="1"/>
          </p:nvPr>
        </p:nvSpPr>
        <p:spPr>
          <a:xfrm>
            <a:off x="4302125" y="4953380"/>
            <a:ext cx="6832600" cy="55403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text.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3"/>
          </p:nvPr>
        </p:nvSpPr>
        <p:spPr>
          <a:xfrm>
            <a:off x="2341697" y="6316472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79392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E074F5-EFB6-984F-B0E2-65724356BCE8}"/>
              </a:ext>
            </a:extLst>
          </p:cNvPr>
          <p:cNvSpPr/>
          <p:nvPr userDrawn="1"/>
        </p:nvSpPr>
        <p:spPr>
          <a:xfrm>
            <a:off x="1152395" y="0"/>
            <a:ext cx="11039605" cy="6858000"/>
          </a:xfrm>
          <a:prstGeom prst="rect">
            <a:avLst/>
          </a:prstGeom>
          <a:solidFill>
            <a:schemeClr val="bg1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2308225" y="6320927"/>
            <a:ext cx="350415" cy="338554"/>
          </a:xfrm>
        </p:spPr>
        <p:txBody>
          <a:bodyPr/>
          <a:lstStyle>
            <a:lvl1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4318D0-91C0-A945-85E3-9719A492963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984784" y="6375748"/>
            <a:ext cx="2877363" cy="252955"/>
          </a:xfrm>
          <a:prstGeom prst="rect">
            <a:avLst/>
          </a:prstGeom>
        </p:spPr>
      </p:pic>
      <p:sp>
        <p:nvSpPr>
          <p:cNvPr id="31" name="Chart Placeholder 30"/>
          <p:cNvSpPr>
            <a:spLocks noGrp="1"/>
          </p:cNvSpPr>
          <p:nvPr>
            <p:ph type="chart" sz="quarter" idx="15" hasCustomPrompt="1"/>
          </p:nvPr>
        </p:nvSpPr>
        <p:spPr>
          <a:xfrm>
            <a:off x="2308225" y="2682875"/>
            <a:ext cx="7102475" cy="3189288"/>
          </a:xfrm>
        </p:spPr>
        <p:txBody>
          <a:bodyPr/>
          <a:lstStyle>
            <a:lvl1pPr marL="0" indent="0">
              <a:buNone/>
              <a:defRPr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chart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D79A80A-8A13-A645-A104-E2C466642BD5}"/>
              </a:ext>
            </a:extLst>
          </p:cNvPr>
          <p:cNvCxnSpPr>
            <a:cxnSpLocks/>
          </p:cNvCxnSpPr>
          <p:nvPr userDrawn="1"/>
        </p:nvCxnSpPr>
        <p:spPr>
          <a:xfrm>
            <a:off x="2384121" y="1615723"/>
            <a:ext cx="9177402" cy="0"/>
          </a:xfrm>
          <a:prstGeom prst="line">
            <a:avLst/>
          </a:prstGeom>
          <a:noFill/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38BE8CB9-2462-C449-954F-F3E39669055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717321198"/>
              </p:ext>
            </p:extLst>
          </p:nvPr>
        </p:nvGraphicFramePr>
        <p:xfrm>
          <a:off x="3704639" y="2683253"/>
          <a:ext cx="4782721" cy="3188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384425" y="823913"/>
            <a:ext cx="5883275" cy="646112"/>
          </a:xfrm>
        </p:spPr>
        <p:txBody>
          <a:bodyPr anchor="ctr">
            <a:normAutofit/>
          </a:bodyPr>
          <a:lstStyle>
            <a:lvl1pPr marL="0" indent="0">
              <a:buNone/>
              <a:defRPr sz="3600" baseline="0">
                <a:solidFill>
                  <a:schemeClr val="accent3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Slide Headline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6" hasCustomPrompt="1"/>
          </p:nvPr>
        </p:nvSpPr>
        <p:spPr>
          <a:xfrm>
            <a:off x="2308225" y="2179638"/>
            <a:ext cx="6676559" cy="3683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 baseline="0">
                <a:solidFill>
                  <a:schemeClr val="accent3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chart title</a:t>
            </a:r>
          </a:p>
        </p:txBody>
      </p:sp>
    </p:spTree>
    <p:extLst>
      <p:ext uri="{BB962C8B-B14F-4D97-AF65-F5344CB8AC3E}">
        <p14:creationId xmlns:p14="http://schemas.microsoft.com/office/powerpoint/2010/main" val="100164048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73918" y="6400413"/>
            <a:ext cx="279883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 Regular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ransition spd="med"/>
  <p:hf hdr="0" ftr="0" dt="0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Calibri Light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1pPr>
      <a:lvl2pPr marL="723900" marR="0" indent="-2667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2pPr>
      <a:lvl3pPr marL="1234439" marR="0" indent="-320039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3pPr>
      <a:lvl4pPr marL="1727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4pPr>
      <a:lvl5pPr marL="21844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chemeClr val="accent3">
              <a:lumMod val="50000"/>
            </a:schemeClr>
          </a:solidFill>
          <a:uFillTx/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  <a:sym typeface="Open Sans Regular"/>
        </a:defRPr>
      </a:lvl5pPr>
      <a:lvl6pPr marL="26416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6pPr>
      <a:lvl7pPr marL="30988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7pPr>
      <a:lvl8pPr marL="35560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8pPr>
      <a:lvl9pPr marL="4013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Open Sans Regular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Construction Site Hazard Detection</a:t>
            </a:r>
          </a:p>
          <a:p>
            <a:endParaRPr lang="en-US" dirty="0"/>
          </a:p>
          <a:p>
            <a:r>
              <a:rPr lang="en-US" sz="2900" dirty="0"/>
              <a:t>24.678: Computer Vision for Engineers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Team Bangalore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Peter Blumenstein</a:t>
            </a:r>
          </a:p>
          <a:p>
            <a:r>
              <a:rPr lang="en-US" dirty="0"/>
              <a:t>Nikhil </a:t>
            </a:r>
            <a:r>
              <a:rPr lang="en-US" dirty="0" err="1"/>
              <a:t>Chinnalapatti</a:t>
            </a:r>
            <a:r>
              <a:rPr lang="en-US" dirty="0"/>
              <a:t> Gopinath</a:t>
            </a:r>
          </a:p>
          <a:p>
            <a:r>
              <a:rPr lang="en-US" dirty="0"/>
              <a:t>David Ologan</a:t>
            </a:r>
          </a:p>
          <a:p>
            <a:r>
              <a:rPr lang="en-US" dirty="0"/>
              <a:t>Arpit </a:t>
            </a:r>
            <a:r>
              <a:rPr lang="en-US" dirty="0" err="1"/>
              <a:t>Sahni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5D23374-1FEA-3FFA-4638-2CB3941D0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Why our Product?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ED0AE3-DB1D-4CC8-6980-773EF18667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679225-00ED-A4D0-2F44-D911069CC9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AD18DA-3905-B014-A98E-60FCB062120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72614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B4A6E0-457E-058F-15B9-A63B01917A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96A496-CD8E-16D3-3F88-3A7148C32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How can you use our product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0BADC3-961F-8298-D17A-7D195DD4374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99276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553C80-5BFD-F1BB-23D4-396846400C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7B7D3-EF56-BBE2-7050-AA01F79301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DC6315-A0C1-65B8-8585-7214668275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E5D0F-B965-4AD1-A42D-99345D38923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04581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553C80-5BFD-F1BB-23D4-396846400C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7B7D3-EF56-BBE2-7050-AA01F79301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Any Questions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DC6315-A0C1-65B8-8585-7214668275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E5D0F-B965-4AD1-A42D-99345D38923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50086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7EA845-806E-D1E5-B393-5B5CB79168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200268158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A24400-AFAA-482D-7B12-50D88F5866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Problem/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4D641-10E4-8ABB-033E-7ED066A76D5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70B261-E1A7-4302-FACA-09BB168D4B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719877-F5AB-A0C7-1614-B9EAA3C2AC1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32208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5339B3-A71C-2444-4E2C-4ADD78A62B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Value Proposition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4AED99-2195-A2A0-9DBE-CB76DAAB99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7E0BE-F2D9-0CC7-136A-59D5E6288C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C39B3F-8051-7009-341E-573DB33CCE1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46769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E0B016-27CB-6BBF-0B74-C32F060657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Potential Impact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5D455-E088-6AE3-CBD2-6005C16BFCE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D0C8A5-B7A6-5128-23A9-00864897F9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CA1E0F-1324-C9D0-586D-068D66A80A5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71900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7E6B03-356A-BABF-EB75-0758013820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Target User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65BF4-F089-16B8-42CB-25B1BC6788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FD6315-8EBE-EEB2-CCF2-DF9FEF8D5B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11DD46-BD8A-7B55-353B-0790194BF05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32036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86CD16-496E-ED92-6C21-72D2F7BE46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99306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9A9DAC-C312-05A8-8492-9E2C0F07E3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Our Method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391FB-3E73-B738-ADA6-066CBCFB70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D13D91-8D1D-CB59-40E2-BB71F6B994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E12887-58DA-99DD-C90B-EB893CCCB4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30028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F71772-F2C7-3CD4-0C29-1427714EF1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Product Capabilities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E545E4-E390-A440-93D6-29EE4D9D50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AEC51-1757-E93D-4638-21248308DB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4BAA66-4830-BDBE-DB72-E40234039D2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968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CMU">
      <a:dk1>
        <a:srgbClr val="404040"/>
      </a:dk1>
      <a:lt1>
        <a:sysClr val="window" lastClr="FFFFFF"/>
      </a:lt1>
      <a:dk2>
        <a:srgbClr val="898989"/>
      </a:dk2>
      <a:lt2>
        <a:srgbClr val="BABABA"/>
      </a:lt2>
      <a:accent1>
        <a:srgbClr val="BB0000"/>
      </a:accent1>
      <a:accent2>
        <a:srgbClr val="404040"/>
      </a:accent2>
      <a:accent3>
        <a:srgbClr val="BABABA"/>
      </a:accent3>
      <a:accent4>
        <a:srgbClr val="00337F"/>
      </a:accent4>
      <a:accent5>
        <a:srgbClr val="AA6600"/>
      </a:accent5>
      <a:accent6>
        <a:srgbClr val="006677"/>
      </a:accent6>
      <a:hlink>
        <a:srgbClr val="00337F"/>
      </a:hlink>
      <a:folHlink>
        <a:srgbClr val="AA6600"/>
      </a:folHlink>
    </a:clrScheme>
    <a:fontScheme name="CMU-OpenSans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Presentation1" id="{B53CC54F-7090-1441-9D86-17D9076150A3}" vid="{14D2E271-62BE-C445-8763-5F56458296DE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Open Sans Regular"/>
        <a:ea typeface="Open Sans Regular"/>
        <a:cs typeface="Open Sans Regular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cmu-powerpoint-tartanwave (1)</Template>
  <TotalTime>31</TotalTime>
  <Words>63</Words>
  <Application>Microsoft Office PowerPoint</Application>
  <PresentationFormat>Widescreen</PresentationFormat>
  <Paragraphs>31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Crimson Text</vt:lpstr>
      <vt:lpstr>Open Sans</vt:lpstr>
      <vt:lpstr>Open Sans Light</vt:lpstr>
      <vt:lpstr>Open Sans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Ologan</dc:creator>
  <cp:lastModifiedBy>David Ologan</cp:lastModifiedBy>
  <cp:revision>2</cp:revision>
  <cp:lastPrinted>2018-06-14T20:26:19Z</cp:lastPrinted>
  <dcterms:created xsi:type="dcterms:W3CDTF">2022-12-03T23:24:18Z</dcterms:created>
  <dcterms:modified xsi:type="dcterms:W3CDTF">2022-12-04T02:28:54Z</dcterms:modified>
</cp:coreProperties>
</file>

<file path=docProps/thumbnail.jpeg>
</file>